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62" r:id="rId10"/>
    <p:sldId id="263" r:id="rId11"/>
    <p:sldId id="282" r:id="rId12"/>
    <p:sldId id="283" r:id="rId13"/>
    <p:sldId id="284" r:id="rId14"/>
    <p:sldId id="264" r:id="rId15"/>
    <p:sldId id="265" r:id="rId16"/>
    <p:sldId id="266" r:id="rId17"/>
    <p:sldId id="267" r:id="rId18"/>
    <p:sldId id="308" r:id="rId19"/>
    <p:sldId id="294" r:id="rId20"/>
    <p:sldId id="268" r:id="rId21"/>
    <p:sldId id="279" r:id="rId22"/>
    <p:sldId id="286" r:id="rId23"/>
    <p:sldId id="316" r:id="rId24"/>
    <p:sldId id="304" r:id="rId25"/>
    <p:sldId id="309" r:id="rId26"/>
    <p:sldId id="314" r:id="rId27"/>
    <p:sldId id="272" r:id="rId28"/>
    <p:sldId id="317" r:id="rId29"/>
    <p:sldId id="318" r:id="rId30"/>
    <p:sldId id="273" r:id="rId31"/>
    <p:sldId id="274" r:id="rId32"/>
    <p:sldId id="275" r:id="rId33"/>
    <p:sldId id="315" r:id="rId34"/>
    <p:sldId id="277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498" y="-12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82563"/>
            <a:ext cx="1232693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quý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6169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⌐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003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379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294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9" y="-10001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43" y="-5121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279" y="-1796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6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6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27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1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1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3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1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1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/>
              </a:rPr>
              <a:t>Ȑ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6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24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75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119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3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895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06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429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211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1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62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206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7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529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554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778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14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6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6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1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1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1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1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1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33766" y="0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8867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324033" y="571564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00319" y="518183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06650" y="4570147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881519" y="594541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82" b="52068"/>
          <a:stretch/>
        </p:blipFill>
        <p:spPr bwMode="auto">
          <a:xfrm>
            <a:off x="11113" y="4880221"/>
            <a:ext cx="89721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b="56817"/>
          <a:stretch/>
        </p:blipFill>
        <p:spPr bwMode="auto">
          <a:xfrm>
            <a:off x="8852694" y="4872880"/>
            <a:ext cx="3224120" cy="9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209"/>
          <a:stretch/>
        </p:blipFill>
        <p:spPr bwMode="auto">
          <a:xfrm>
            <a:off x="25627" y="5993496"/>
            <a:ext cx="481031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43010" r="9143" b="15906"/>
          <a:stretch/>
        </p:blipFill>
        <p:spPr bwMode="auto">
          <a:xfrm>
            <a:off x="4856523" y="5833983"/>
            <a:ext cx="61444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77930" y="4716625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4119" y="57251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875574" y="590351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lu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600200"/>
            <a:chOff x="695008" y="5406639"/>
            <a:chExt cx="10717370" cy="1600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 gian 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 vàng bạc.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356201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232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243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62661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76098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135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145</Words>
  <Application>Microsoft Office PowerPoint</Application>
  <PresentationFormat>Custom</PresentationFormat>
  <Paragraphs>93</Paragraphs>
  <Slides>34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167</cp:revision>
  <dcterms:created xsi:type="dcterms:W3CDTF">2021-05-08T14:00:55Z</dcterms:created>
  <dcterms:modified xsi:type="dcterms:W3CDTF">2021-06-14T14:55:34Z</dcterms:modified>
</cp:coreProperties>
</file>